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4" r:id="rId4"/>
    <p:sldId id="265" r:id="rId5"/>
    <p:sldId id="257" r:id="rId6"/>
    <p:sldId id="260" r:id="rId7"/>
    <p:sldId id="258" r:id="rId8"/>
    <p:sldId id="261" r:id="rId9"/>
    <p:sldId id="259" r:id="rId10"/>
    <p:sldId id="256" r:id="rId11"/>
    <p:sldId id="266" r:id="rId12"/>
    <p:sldId id="269" r:id="rId13"/>
    <p:sldId id="267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9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3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9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5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392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3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91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8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9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35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42ED5-BBF4-4B26-82CF-C03E0430D593}" type="datetimeFigureOut">
              <a:rPr lang="ko-KR" altLang="en-US" smtClean="0"/>
              <a:t>2017-04-11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30344" y="1123760"/>
            <a:ext cx="9198888" cy="2986601"/>
            <a:chOff x="430344" y="1123760"/>
            <a:chExt cx="9198888" cy="29866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44" y="1123760"/>
              <a:ext cx="5313475" cy="29866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3820" y="1123760"/>
              <a:ext cx="3885412" cy="298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9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606" y="401958"/>
            <a:ext cx="46085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0000"/>
                </a:solidFill>
              </a:rPr>
              <a:t>S</a:t>
            </a:r>
            <a:r>
              <a:rPr lang="en-US" altLang="ko-KR" sz="4400" dirty="0"/>
              <a:t>  Sick</a:t>
            </a:r>
          </a:p>
          <a:p>
            <a:r>
              <a:rPr lang="en-US" altLang="ko-KR" sz="4400" b="1" dirty="0">
                <a:solidFill>
                  <a:srgbClr val="FF0000"/>
                </a:solidFill>
              </a:rPr>
              <a:t>O</a:t>
            </a:r>
            <a:r>
              <a:rPr lang="en-US" altLang="ko-KR" sz="4400" dirty="0"/>
              <a:t>  Open-source</a:t>
            </a:r>
          </a:p>
          <a:p>
            <a:r>
              <a:rPr lang="en-US" altLang="ko-KR" sz="4400" b="1" dirty="0">
                <a:solidFill>
                  <a:srgbClr val="FF0000"/>
                </a:solidFill>
              </a:rPr>
              <a:t>F</a:t>
            </a:r>
            <a:r>
              <a:rPr lang="en-US" altLang="ko-KR" sz="4400" dirty="0"/>
              <a:t>  Finding</a:t>
            </a:r>
          </a:p>
          <a:p>
            <a:r>
              <a:rPr lang="en-US" altLang="ko-KR" sz="4400" b="1" dirty="0">
                <a:solidFill>
                  <a:srgbClr val="FF0000"/>
                </a:solidFill>
              </a:rPr>
              <a:t>A</a:t>
            </a:r>
            <a:r>
              <a:rPr lang="en-US" altLang="ko-KR" sz="4400" dirty="0"/>
              <a:t>  Agent</a:t>
            </a:r>
            <a:endParaRPr lang="ko-KR" altLang="en-US" sz="44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4732772" y="401957"/>
            <a:ext cx="3887445" cy="2800767"/>
            <a:chOff x="755576" y="3202038"/>
            <a:chExt cx="3521417" cy="245921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764138"/>
              <a:ext cx="1573548" cy="891267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1542350" y="3773478"/>
              <a:ext cx="1089098" cy="1089098"/>
              <a:chOff x="2316152" y="1916832"/>
              <a:chExt cx="2160240" cy="216024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152" y="1916832"/>
                <a:ext cx="2160240" cy="2160240"/>
              </a:xfrm>
              <a:prstGeom prst="rect">
                <a:avLst/>
              </a:prstGeom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2915816" y="2852936"/>
                <a:ext cx="960912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2308286"/>
                <a:ext cx="1408746" cy="1408746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2824862" y="4209117"/>
              <a:ext cx="1452131" cy="1452131"/>
              <a:chOff x="4860032" y="2780928"/>
              <a:chExt cx="2880320" cy="288032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2" y="2780928"/>
                <a:ext cx="2880320" cy="288032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5121061" y="3645024"/>
                <a:ext cx="2403267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16" y="3717032"/>
                <a:ext cx="1392155" cy="1296143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143" y="3301402"/>
              <a:ext cx="852533" cy="8525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962" y="3202038"/>
              <a:ext cx="1009929" cy="1009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74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5007"/>
          <a:stretch/>
        </p:blipFill>
        <p:spPr>
          <a:xfrm>
            <a:off x="6764784" y="861503"/>
            <a:ext cx="4492979" cy="4495800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64239" y="2485719"/>
            <a:ext cx="2184924" cy="1247366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128326" y="2259522"/>
            <a:ext cx="2205535" cy="1699759"/>
            <a:chOff x="2406424" y="2523030"/>
            <a:chExt cx="2205535" cy="1699759"/>
          </a:xfrm>
        </p:grpSpPr>
        <p:grpSp>
          <p:nvGrpSpPr>
            <p:cNvPr id="25" name="그룹 24"/>
            <p:cNvGrpSpPr/>
            <p:nvPr/>
          </p:nvGrpSpPr>
          <p:grpSpPr>
            <a:xfrm>
              <a:off x="2406424" y="3047480"/>
              <a:ext cx="1288170" cy="1175309"/>
              <a:chOff x="662925" y="2940158"/>
              <a:chExt cx="1288170" cy="1175309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925" y="3533880"/>
                <a:ext cx="581587" cy="581587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957" y="2940158"/>
                <a:ext cx="571576" cy="571576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2567" y="3511734"/>
                <a:ext cx="588528" cy="588528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3686460" y="2523030"/>
              <a:ext cx="925499" cy="925499"/>
              <a:chOff x="2316152" y="1916832"/>
              <a:chExt cx="2160240" cy="2160240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2316152" y="1916832"/>
                <a:ext cx="2160240" cy="2160240"/>
                <a:chOff x="2316152" y="1916832"/>
                <a:chExt cx="2160240" cy="2160240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6152" y="1916832"/>
                  <a:ext cx="2160240" cy="2160240"/>
                </a:xfrm>
                <a:prstGeom prst="rect">
                  <a:avLst/>
                </a:prstGeom>
              </p:spPr>
            </p:pic>
            <p:sp>
              <p:nvSpPr>
                <p:cNvPr id="22" name="직사각형 21"/>
                <p:cNvSpPr/>
                <p:nvPr/>
              </p:nvSpPr>
              <p:spPr>
                <a:xfrm>
                  <a:off x="2915816" y="2852936"/>
                  <a:ext cx="960912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8471" y="2339188"/>
                <a:ext cx="1232917" cy="1232917"/>
              </a:xfrm>
              <a:prstGeom prst="rect">
                <a:avLst/>
              </a:prstGeom>
            </p:spPr>
          </p:pic>
        </p:grpSp>
      </p:grpSp>
      <p:cxnSp>
        <p:nvCxnSpPr>
          <p:cNvPr id="27" name="직선 연결선 26"/>
          <p:cNvCxnSpPr/>
          <p:nvPr/>
        </p:nvCxnSpPr>
        <p:spPr>
          <a:xfrm>
            <a:off x="6708517" y="861503"/>
            <a:ext cx="0" cy="440295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415240" y="907925"/>
            <a:ext cx="0" cy="440295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64784" y="162461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SOS Finder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38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5007" t="7495" r="1348" b="10556"/>
          <a:stretch/>
        </p:blipFill>
        <p:spPr>
          <a:xfrm>
            <a:off x="6764785" y="1438191"/>
            <a:ext cx="4412202" cy="3684233"/>
          </a:xfrm>
          <a:prstGeom prst="rect">
            <a:avLst/>
          </a:prstGeom>
        </p:spPr>
      </p:pic>
      <p:cxnSp>
        <p:nvCxnSpPr>
          <p:cNvPr id="27" name="직선 연결선 26"/>
          <p:cNvCxnSpPr>
            <a:cxnSpLocks/>
          </p:cNvCxnSpPr>
          <p:nvPr/>
        </p:nvCxnSpPr>
        <p:spPr>
          <a:xfrm>
            <a:off x="6708517" y="861503"/>
            <a:ext cx="0" cy="44958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cxnSpLocks/>
          </p:cNvCxnSpPr>
          <p:nvPr/>
        </p:nvCxnSpPr>
        <p:spPr>
          <a:xfrm>
            <a:off x="5486264" y="907925"/>
            <a:ext cx="0" cy="4449378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64784" y="180217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SOS Finder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11" b="94118" l="7559" r="96693">
                        <a14:foregroundMark x1="58268" y1="34244" x2="58268" y2="34244"/>
                        <a14:foregroundMark x1="58268" y1="34244" x2="58268" y2="34244"/>
                        <a14:foregroundMark x1="8031" y1="85294" x2="10394" y2="33193"/>
                        <a14:foregroundMark x1="10394" y1="33193" x2="31024" y2="15966"/>
                        <a14:foregroundMark x1="31024" y1="15966" x2="72483" y2="7075"/>
                        <a14:foregroundMark x1="89040" y1="4593" x2="95276" y2="33403"/>
                        <a14:foregroundMark x1="95276" y1="33403" x2="94488" y2="81933"/>
                        <a14:foregroundMark x1="66467" y1="92003" x2="57409" y2="95258"/>
                        <a14:foregroundMark x1="94488" y1="81933" x2="78259" y2="87765"/>
                        <a14:foregroundMark x1="40117" y1="94102" x2="20996" y2="92049"/>
                        <a14:foregroundMark x1="11024" y1="30882" x2="11181" y2="56933"/>
                        <a14:foregroundMark x1="11181" y1="56933" x2="34803" y2="64286"/>
                        <a14:foregroundMark x1="34803" y1="64286" x2="57638" y2="62395"/>
                        <a14:foregroundMark x1="57638" y1="62395" x2="78583" y2="62395"/>
                        <a14:foregroundMark x1="78583" y1="62395" x2="95276" y2="54412"/>
                        <a14:foregroundMark x1="95276" y1="54412" x2="91654" y2="6092"/>
                        <a14:foregroundMark x1="71529" y1="9251" x2="24724" y2="16597"/>
                        <a14:foregroundMark x1="91654" y1="6092" x2="88141" y2="6643"/>
                        <a14:foregroundMark x1="24724" y1="16597" x2="8976" y2="31513"/>
                        <a14:foregroundMark x1="8976" y1="31513" x2="8661" y2="34664"/>
                        <a14:foregroundMark x1="28661" y1="40756" x2="28661" y2="40756"/>
                        <a14:foregroundMark x1="28661" y1="40756" x2="28661" y2="40756"/>
                        <a14:foregroundMark x1="72441" y1="64076" x2="28031" y2="58193"/>
                        <a14:foregroundMark x1="28031" y1="58193" x2="24724" y2="34454"/>
                        <a14:foregroundMark x1="24724" y1="34454" x2="65354" y2="20798"/>
                        <a14:foregroundMark x1="65354" y1="20798" x2="83150" y2="21429"/>
                        <a14:foregroundMark x1="83150" y1="21429" x2="83307" y2="52941"/>
                        <a14:foregroundMark x1="83307" y1="52941" x2="62992" y2="64286"/>
                        <a14:foregroundMark x1="62992" y1="64286" x2="62520" y2="64286"/>
                        <a14:foregroundMark x1="68346" y1="79832" x2="65827" y2="77311"/>
                        <a14:foregroundMark x1="70709" y1="78151" x2="68031" y2="77101"/>
                        <a14:foregroundMark x1="24724" y1="75000" x2="23307" y2="74580"/>
                        <a14:foregroundMark x1="49291" y1="93067" x2="50260" y2="93991"/>
                        <a14:foregroundMark x1="52756" y1="66387" x2="45827" y2="25840"/>
                        <a14:foregroundMark x1="45827" y1="25840" x2="70866" y2="18067"/>
                        <a14:foregroundMark x1="70866" y1="18067" x2="73228" y2="52311"/>
                        <a14:foregroundMark x1="73228" y1="52311" x2="53701" y2="68487"/>
                        <a14:foregroundMark x1="53701" y1="68487" x2="50236" y2="68697"/>
                        <a14:foregroundMark x1="55433" y1="61555" x2="62835" y2="35714"/>
                        <a14:foregroundMark x1="62835" y1="35714" x2="63150" y2="35714"/>
                        <a14:foregroundMark x1="66299" y1="52941" x2="57323" y2="63866"/>
                        <a14:foregroundMark x1="55906" y1="37185" x2="63150" y2="61134"/>
                        <a14:foregroundMark x1="63150" y1="61134" x2="63307" y2="63445"/>
                        <a14:foregroundMark x1="50236" y1="36134" x2="64409" y2="70168"/>
                        <a14:foregroundMark x1="65984" y1="56723" x2="85197" y2="70378"/>
                        <a14:foregroundMark x1="85197" y1="70378" x2="87402" y2="70168"/>
                        <a14:foregroundMark x1="77008" y1="65546" x2="92598" y2="63445"/>
                        <a14:foregroundMark x1="37638" y1="21639" x2="56850" y2="20798"/>
                        <a14:foregroundMark x1="56850" y1="20798" x2="56850" y2="20798"/>
                        <a14:foregroundMark x1="54803" y1="28361" x2="72441" y2="24160"/>
                        <a14:foregroundMark x1="72441" y1="24160" x2="72441" y2="24160"/>
                        <a14:foregroundMark x1="53543" y1="27731" x2="74488" y2="21218"/>
                        <a14:foregroundMark x1="46929" y1="74790" x2="54961" y2="68697"/>
                        <a14:foregroundMark x1="46614" y1="87395" x2="46614" y2="91597"/>
                        <a14:foregroundMark x1="88714" y1="5337" x2="94803" y2="4202"/>
                        <a14:foregroundMark x1="89921" y1="6303" x2="95906" y2="3992"/>
                        <a14:foregroundMark x1="95748" y1="7143" x2="93858" y2="68697"/>
                        <a14:foregroundMark x1="93858" y1="68697" x2="95591" y2="16387"/>
                        <a14:foregroundMark x1="95433" y1="86975" x2="95591" y2="76891"/>
                        <a14:foregroundMark x1="95591" y1="76891" x2="95591" y2="64916"/>
                        <a14:foregroundMark x1="95591" y1="64286" x2="94646" y2="11345"/>
                        <a14:foregroundMark x1="96063" y1="21008" x2="95591" y2="63025"/>
                        <a14:foregroundMark x1="8819" y1="63235" x2="8976" y2="31303"/>
                        <a14:foregroundMark x1="18583" y1="15756" x2="48346" y2="11555"/>
                        <a14:foregroundMark x1="34803" y1="14076" x2="47559" y2="11134"/>
                        <a14:foregroundMark x1="18898" y1="15966" x2="60157" y2="10924"/>
                        <a14:foregroundMark x1="60157" y1="10924" x2="41102" y2="13235"/>
                        <a14:foregroundMark x1="41102" y1="13235" x2="40472" y2="13866"/>
                        <a14:foregroundMark x1="8504" y1="26050" x2="8189" y2="17227"/>
                        <a14:foregroundMark x1="8189" y1="31303" x2="8504" y2="17227"/>
                        <a14:foregroundMark x1="8504" y1="17017" x2="96693" y2="2731"/>
                        <a14:foregroundMark x1="8504" y1="34874" x2="7717" y2="19748"/>
                        <a14:foregroundMark x1="8189" y1="81933" x2="8346" y2="24790"/>
                        <a14:foregroundMark x1="7874" y1="25840" x2="7874" y2="83403"/>
                        <a14:foregroundMark x1="7559" y1="16176" x2="43307" y2="11134"/>
                        <a14:foregroundMark x1="7874" y1="84874" x2="26142" y2="84454"/>
                        <a14:foregroundMark x1="26142" y1="84454" x2="58021" y2="85782"/>
                        <a14:foregroundMark x1="30236" y1="84874" x2="49764" y2="85714"/>
                        <a14:foregroundMark x1="71082" y1="86134" x2="77323" y2="86134"/>
                        <a14:foregroundMark x1="53386" y1="86134" x2="57853" y2="86134"/>
                        <a14:foregroundMark x1="71056" y1="86188" x2="81260" y2="86345"/>
                        <a14:foregroundMark x1="53858" y1="85924" x2="57923" y2="85986"/>
                        <a14:foregroundMark x1="70480" y1="87395" x2="79213" y2="87395"/>
                        <a14:foregroundMark x1="58740" y1="86134" x2="76063" y2="87395"/>
                        <a14:backgroundMark x1="13386" y1="89496" x2="16207" y2="88420"/>
                        <a14:backgroundMark x1="15906" y1="91807" x2="18898" y2="89286"/>
                        <a14:backgroundMark x1="11654" y1="91387" x2="17638" y2="91176"/>
                        <a14:backgroundMark x1="13881" y1="88474" x2="17480" y2="88655"/>
                        <a14:backgroundMark x1="16693" y1="92857" x2="21732" y2="90126"/>
                        <a14:backgroundMark x1="56850" y1="88235" x2="57702" y2="88235"/>
                        <a14:backgroundMark x1="39370" y1="95378" x2="48819" y2="99160"/>
                        <a14:backgroundMark x1="49291" y1="95798" x2="52913" y2="96639"/>
                        <a14:backgroundMark x1="54488" y1="96429" x2="56850" y2="96429"/>
                        <a14:backgroundMark x1="52913" y1="96849" x2="55906" y2="96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057" y="1126382"/>
            <a:ext cx="1945188" cy="14581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87" b="68593" l="9758" r="92730">
                        <a14:foregroundMark x1="25638" y1="7963" x2="45616" y2="5131"/>
                        <a14:foregroundMark x1="60309" y1="6141" x2="75383" y2="8731"/>
                        <a14:foregroundMark x1="75383" y1="8731" x2="86862" y2="23242"/>
                        <a14:foregroundMark x1="86862" y1="23242" x2="87459" y2="38287"/>
                        <a14:foregroundMark x1="82272" y1="48003" x2="77807" y2="55411"/>
                        <a14:foregroundMark x1="84475" y1="44349" x2="84099" y2="44972"/>
                        <a14:foregroundMark x1="89980" y1="35213" x2="89016" y2="36814"/>
                        <a14:foregroundMark x1="77487" y1="55942" x2="65926" y2="62494"/>
                        <a14:foregroundMark x1="30883" y1="68794" x2="13265" y2="54406"/>
                        <a14:foregroundMark x1="13265" y1="54406" x2="9821" y2="36136"/>
                        <a14:foregroundMark x1="9821" y1="36136" x2="26212" y2="6952"/>
                        <a14:foregroundMark x1="58673" y1="28537" x2="75510" y2="14996"/>
                        <a14:foregroundMark x1="75510" y1="14996" x2="62755" y2="29264"/>
                        <a14:foregroundMark x1="62755" y1="29264" x2="64605" y2="31770"/>
                        <a14:foregroundMark x1="57334" y1="50849" x2="34694" y2="58407"/>
                        <a14:foregroundMark x1="34694" y1="58407" x2="24617" y2="38521"/>
                        <a14:foregroundMark x1="24617" y1="38521" x2="29911" y2="20049"/>
                        <a14:foregroundMark x1="29911" y1="20049" x2="56569" y2="21544"/>
                        <a14:foregroundMark x1="56569" y1="21544" x2="59120" y2="53759"/>
                        <a14:foregroundMark x1="47194" y1="55618" x2="33610" y2="32781"/>
                        <a14:foregroundMark x1="33610" y1="32781" x2="57015" y2="42280"/>
                        <a14:foregroundMark x1="57015" y1="42280" x2="49362" y2="55012"/>
                        <a14:foregroundMark x1="13393" y1="54770" x2="11161" y2="38925"/>
                        <a14:foregroundMark x1="11161" y1="38925" x2="11161" y2="38925"/>
                        <a14:foregroundMark x1="53947" y1="66811" x2="57334" y2="65683"/>
                        <a14:foregroundMark x1="30995" y1="5578" x2="53565" y2="5677"/>
                        <a14:foregroundMark x1="58967" y1="6141" x2="69196" y2="21544"/>
                        <a14:foregroundMark x1="69196" y1="21544" x2="34566" y2="25627"/>
                        <a14:foregroundMark x1="34566" y1="25627" x2="35714" y2="8367"/>
                        <a14:foregroundMark x1="35714" y1="8367" x2="33355" y2="5942"/>
                        <a14:foregroundMark x1="55931" y1="20251" x2="54528" y2="16977"/>
                        <a14:foregroundMark x1="60459" y1="16492" x2="60459" y2="16492"/>
                        <a14:foregroundMark x1="58291" y1="16977" x2="58291" y2="16977"/>
                        <a14:foregroundMark x1="58291" y1="16977" x2="58291" y2="16977"/>
                        <a14:foregroundMark x1="58673" y1="17098" x2="58673" y2="17098"/>
                        <a14:foregroundMark x1="58673" y1="17098" x2="58673" y2="17098"/>
                        <a14:foregroundMark x1="77870" y1="27001" x2="77870" y2="27001"/>
                        <a14:foregroundMark x1="77870" y1="27001" x2="77870" y2="27001"/>
                        <a14:foregroundMark x1="75510" y1="25505" x2="75510" y2="25505"/>
                        <a14:foregroundMark x1="75510" y1="25505" x2="75510" y2="25505"/>
                        <a14:foregroundMark x1="75128" y1="28537" x2="72130" y2="28901"/>
                        <a14:foregroundMark x1="64860" y1="63015" x2="80166" y2="50566"/>
                        <a14:foregroundMark x1="80166" y1="50566" x2="68130" y2="61871"/>
                        <a14:foregroundMark x1="66752" y1="62260" x2="77105" y2="55255"/>
                        <a14:foregroundMark x1="72669" y1="59814" x2="74745" y2="58003"/>
                        <a14:foregroundMark x1="80538" y1="52200" x2="82405" y2="49242"/>
                        <a14:foregroundMark x1="58828" y1="6141" x2="81633" y2="12611"/>
                        <a14:foregroundMark x1="81633" y1="12611" x2="88287" y2="24528"/>
                        <a14:foregroundMark x1="90071" y1="28073" x2="90497" y2="36217"/>
                        <a14:foregroundMark x1="90221" y1="36448" x2="92857" y2="32538"/>
                        <a14:foregroundMark x1="64477" y1="6710" x2="67476" y2="7010"/>
                        <a14:foregroundMark x1="71470" y1="6766" x2="72510" y2="6808"/>
                        <a14:foregroundMark x1="56952" y1="6184" x2="67089" y2="6591"/>
                        <a14:foregroundMark x1="59084" y1="6141" x2="65179" y2="6710"/>
                        <a14:foregroundMark x1="78281" y1="9672" x2="92977" y2="33665"/>
                        <a14:foregroundMark x1="79783" y1="10105" x2="79783" y2="10105"/>
                        <a14:foregroundMark x1="80230" y1="10105" x2="80230" y2="10105"/>
                        <a14:foregroundMark x1="80230" y1="10105" x2="80230" y2="10105"/>
                        <a14:foregroundMark x1="79329" y1="9860" x2="84285" y2="16008"/>
                        <a14:foregroundMark x1="84625" y1="17230" x2="78763" y2="10631"/>
                        <a14:foregroundMark x1="78763" y1="10631" x2="78380" y2="8852"/>
                        <a14:foregroundMark x1="79588" y1="9732" x2="84596" y2="15948"/>
                        <a14:foregroundMark x1="82717" y1="12611" x2="82717" y2="12611"/>
                        <a14:foregroundMark x1="82717" y1="12611" x2="82717" y2="12611"/>
                        <a14:foregroundMark x1="82717" y1="12611" x2="85025" y2="15864"/>
                        <a14:foregroundMark x1="90767" y1="28584" x2="92474" y2="34721"/>
                        <a14:foregroundMark x1="34949" y1="5012" x2="38860" y2="4876"/>
                        <a14:foregroundMark x1="92020" y1="31832" x2="92474" y2="33549"/>
                        <a14:foregroundMark x1="92730" y1="34317" x2="92444" y2="31978"/>
                        <a14:foregroundMark x1="47895" y1="67502" x2="57925" y2="65474"/>
                        <a14:foregroundMark x1="47768" y1="67664" x2="58199" y2="67263"/>
                        <a14:foregroundMark x1="44707" y1="68351" x2="44707" y2="68351"/>
                        <a14:foregroundMark x1="46173" y1="68351" x2="46173" y2="68351"/>
                        <a14:foregroundMark x1="46173" y1="68351" x2="46173" y2="68351"/>
                        <a14:foregroundMark x1="42730" y1="68351" x2="42730" y2="68351"/>
                        <a14:foregroundMark x1="42730" y1="68351" x2="42730" y2="68351"/>
                        <a14:foregroundMark x1="43367" y1="68351" x2="49872" y2="68270"/>
                        <a14:foregroundMark x1="50765" y1="68270" x2="36671" y2="68270"/>
                        <a14:foregroundMark x1="42602" y1="68189" x2="54719" y2="68593"/>
                        <a14:foregroundMark x1="83593" y1="44455" x2="84909" y2="42320"/>
                        <a14:foregroundMark x1="82717" y1="45877" x2="83343" y2="44861"/>
                        <a14:foregroundMark x1="89271" y1="36736" x2="90115" y2="35610"/>
                        <a14:foregroundMark x1="81505" y1="47090" x2="85065" y2="42343"/>
                        <a14:foregroundMark x1="83459" y1="44815" x2="85373" y2="42390"/>
                        <a14:foregroundMark x1="81824" y1="46888" x2="83415" y2="44872"/>
                        <a14:foregroundMark x1="80038" y1="47858" x2="75702" y2="49070"/>
                        <a14:foregroundMark x1="85932" y1="39167" x2="86862" y2="37187"/>
                        <a14:foregroundMark x1="84142" y1="42981" x2="84483" y2="42255"/>
                        <a14:foregroundMark x1="82972" y1="45473" x2="83265" y2="44850"/>
                        <a14:foregroundMark x1="83418" y1="41350" x2="84682" y2="41497"/>
                        <a14:foregroundMark x1="84630" y1="39572" x2="85454" y2="39487"/>
                        <a14:foregroundMark x1="84946" y1="43778" x2="85285" y2="43666"/>
                        <a14:foregroundMark x1="82398" y1="44624" x2="84677" y2="43868"/>
                        <a14:foregroundMark x1="55931" y1="5821" x2="55931" y2="5821"/>
                        <a14:foregroundMark x1="53763" y1="5821" x2="59949" y2="5821"/>
                        <a14:foregroundMark x1="65689" y1="7154" x2="77806" y2="9175"/>
                        <a14:foregroundMark x1="68686" y1="7033" x2="68686" y2="7033"/>
                        <a14:foregroundMark x1="68686" y1="7033" x2="68686" y2="7033"/>
                        <a14:foregroundMark x1="38584" y1="5012" x2="43750" y2="5538"/>
                        <a14:foregroundMark x1="68495" y1="7518" x2="77806" y2="9539"/>
                        <a14:foregroundMark x1="72640" y1="7397" x2="72640" y2="7397"/>
                        <a14:foregroundMark x1="72640" y1="7397" x2="72640" y2="7397"/>
                        <a14:backgroundMark x1="32015" y1="69119" x2="32015" y2="69119"/>
                        <a14:backgroundMark x1="32015" y1="69119" x2="32015" y2="69119"/>
                        <a14:backgroundMark x1="58438" y1="67107" x2="71237" y2="66006"/>
                        <a14:backgroundMark x1="29401" y1="69604" x2="37326" y2="68923"/>
                        <a14:backgroundMark x1="59375" y1="65602" x2="59375" y2="65602"/>
                        <a14:backgroundMark x1="59375" y1="65602" x2="59375" y2="65602"/>
                        <a14:backgroundMark x1="58418" y1="65845" x2="63584" y2="64066"/>
                        <a14:backgroundMark x1="67028" y1="63985" x2="72003" y2="61479"/>
                        <a14:backgroundMark x1="77423" y1="6912" x2="81760" y2="8650"/>
                        <a14:backgroundMark x1="47704" y1="4648" x2="54847" y2="4648"/>
                        <a14:backgroundMark x1="42730" y1="4406" x2="52423" y2="4406"/>
                        <a14:backgroundMark x1="60355" y1="5416" x2="61926" y2="5416"/>
                        <a14:backgroundMark x1="72258" y1="7033" x2="84566" y2="8286"/>
                        <a14:backgroundMark x1="91908" y1="26820" x2="91071" y2="23242"/>
                        <a14:backgroundMark x1="92092" y1="27486" x2="89477" y2="20857"/>
                        <a14:backgroundMark x1="91263" y1="25505" x2="91263" y2="24980"/>
                        <a14:backgroundMark x1="92092" y1="24980" x2="92092" y2="24980"/>
                        <a14:backgroundMark x1="91640" y1="26286" x2="94452" y2="28375"/>
                        <a14:backgroundMark x1="90306" y1="23242" x2="95026" y2="29022"/>
                        <a14:backgroundMark x1="86952" y1="40971" x2="87894" y2="39912"/>
                        <a14:backgroundMark x1="65689" y1="63662" x2="65689" y2="63662"/>
                        <a14:backgroundMark x1="65689" y1="63662" x2="65689" y2="63662"/>
                        <a14:backgroundMark x1="65497" y1="63662" x2="69707" y2="63662"/>
                        <a14:backgroundMark x1="69452" y1="62167" x2="73023" y2="60914"/>
                        <a14:backgroundMark x1="77041" y1="56386" x2="81378" y2="53234"/>
                        <a14:backgroundMark x1="80166" y1="53355" x2="84566" y2="46200"/>
                        <a14:backgroundMark x1="84758" y1="45069" x2="84817" y2="44396"/>
                        <a14:backgroundMark x1="88683" y1="38256" x2="89286" y2="37672"/>
                        <a14:backgroundMark x1="86408" y1="42718" x2="87223" y2="41116"/>
                        <a14:backgroundMark x1="84758" y1="45958" x2="85703" y2="44102"/>
                        <a14:backgroundMark x1="87127" y1="40992" x2="87827" y2="39918"/>
                        <a14:backgroundMark x1="85890" y1="42890" x2="86809" y2="41480"/>
                        <a14:backgroundMark x1="89327" y1="38186" x2="91901" y2="37106"/>
                        <a14:backgroundMark x1="85656" y1="42967" x2="85898" y2="42428"/>
                        <a14:backgroundMark x1="78827" y1="54608" x2="94898" y2="33791"/>
                        <a14:backgroundMark x1="88520" y1="38601" x2="93878" y2="39935"/>
                        <a14:backgroundMark x1="86416" y1="41067" x2="93112" y2="35893"/>
                        <a14:backgroundMark x1="85969" y1="45311" x2="89413" y2="39086"/>
                        <a14:backgroundMark x1="84949" y1="47171" x2="88967" y2="38157"/>
                        <a14:backgroundMark x1="86097" y1="43897" x2="87628" y2="39572"/>
                        <a14:backgroundMark x1="85842" y1="44624" x2="88776" y2="38521"/>
                        <a14:backgroundMark x1="86543" y1="41633" x2="88074" y2="38319"/>
                        <a14:backgroundMark x1="83610" y1="47656" x2="84758" y2="45028"/>
                        <a14:backgroundMark x1="84630" y1="46039" x2="85969" y2="45190"/>
                        <a14:backgroundMark x1="85140" y1="43937" x2="86735" y2="41067"/>
                        <a14:backgroundMark x1="85714" y1="44826" x2="92474" y2="39410"/>
                        <a14:backgroundMark x1="90497" y1="39410" x2="91071" y2="38804"/>
                        <a14:backgroundMark x1="87883" y1="41188" x2="91071" y2="38036"/>
                        <a14:backgroundMark x1="86926" y1="40946" x2="91263" y2="37551"/>
                        <a14:backgroundMark x1="89860" y1="37551" x2="86543" y2="40703"/>
                        <a14:backgroundMark x1="89286" y1="37914" x2="86735" y2="41310"/>
                        <a14:backgroundMark x1="90880" y1="39289" x2="91837" y2="39289"/>
                        <a14:backgroundMark x1="91071" y1="38682" x2="90689" y2="39693"/>
                        <a14:backgroundMark x1="87500" y1="41835" x2="85523" y2="47211"/>
                        <a14:backgroundMark x1="58163" y1="65279" x2="58163" y2="65279"/>
                        <a14:backgroundMark x1="59184" y1="64794" x2="59566" y2="67300"/>
                        <a14:backgroundMark x1="63903" y1="63662" x2="67474" y2="62652"/>
                        <a14:backgroundMark x1="71046" y1="62530" x2="75829" y2="58529"/>
                        <a14:backgroundMark x1="71046" y1="61035" x2="75000" y2="59378"/>
                        <a14:backgroundMark x1="84311" y1="45715" x2="85906" y2="44462"/>
                        <a14:backgroundMark x1="84758" y1="45069" x2="83163" y2="49353"/>
                        <a14:backgroundMark x1="85140" y1="43209" x2="88329" y2="38036"/>
                        <a14:backgroundMark x1="88520" y1="37551" x2="91454" y2="36661"/>
                        <a14:backgroundMark x1="92474" y1="34519" x2="94260" y2="32013"/>
                        <a14:backgroundMark x1="92283" y1="28133" x2="93431" y2="31649"/>
                        <a14:backgroundMark x1="91645" y1="27486" x2="94260" y2="32781"/>
                        <a14:backgroundMark x1="89860" y1="23848" x2="87691" y2="18068"/>
                        <a14:backgroundMark x1="79056" y1="8957" x2="79974" y2="9539"/>
                        <a14:backgroundMark x1="78496" y1="8601" x2="78774" y2="8778"/>
                        <a14:backgroundMark x1="71492" y1="6791" x2="66901" y2="6386"/>
                        <a14:backgroundMark x1="89668" y1="23242" x2="89860" y2="21867"/>
                        <a14:backgroundMark x1="89860" y1="23242" x2="91071" y2="23363"/>
                        <a14:backgroundMark x1="90115" y1="22716" x2="90115" y2="25101"/>
                        <a14:backgroundMark x1="89094" y1="22474" x2="88329" y2="19078"/>
                        <a14:backgroundMark x1="88520" y1="21989" x2="87117" y2="16330"/>
                        <a14:backgroundMark x1="90497" y1="26516" x2="90497" y2="26516"/>
                        <a14:backgroundMark x1="90115" y1="26112" x2="90115" y2="26112"/>
                        <a14:backgroundMark x1="90115" y1="26112" x2="90115" y2="26112"/>
                        <a14:backgroundMark x1="85332" y1="15804" x2="91645" y2="28375"/>
                        <a14:backgroundMark x1="86288" y1="39167" x2="86288" y2="39167"/>
                        <a14:backgroundMark x1="86288" y1="39167" x2="86288" y2="39167"/>
                        <a14:backgroundMark x1="85332" y1="41835" x2="85332" y2="41835"/>
                        <a14:backgroundMark x1="85332" y1="41835" x2="85332" y2="41835"/>
                        <a14:backgroundMark x1="84311" y1="45069" x2="86926" y2="38561"/>
                        <a14:backgroundMark x1="86543" y1="41188" x2="88074" y2="38925"/>
                        <a14:backgroundMark x1="86926" y1="39289" x2="85714" y2="42441"/>
                        <a14:backgroundMark x1="86735" y1="39814" x2="87500" y2="389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16"/>
          <a:stretch/>
        </p:blipFill>
        <p:spPr>
          <a:xfrm>
            <a:off x="3381075" y="2813582"/>
            <a:ext cx="1282179" cy="14904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7222" l="31479" r="67204">
                        <a14:foregroundMark x1="54319" y1="75278" x2="54319" y2="75278"/>
                        <a14:foregroundMark x1="50512" y1="67500" x2="50512" y2="67500"/>
                        <a14:foregroundMark x1="44363" y1="89167" x2="44363" y2="89167"/>
                        <a14:foregroundMark x1="44217" y1="93611" x2="44217" y2="93611"/>
                        <a14:foregroundMark x1="44510" y1="96111" x2="44510" y2="96111"/>
                        <a14:foregroundMark x1="44070" y1="96667" x2="44070" y2="96667"/>
                        <a14:foregroundMark x1="42606" y1="76111" x2="42606" y2="76111"/>
                        <a14:foregroundMark x1="37628" y1="76111" x2="37628" y2="76111"/>
                        <a14:foregroundMark x1="43045" y1="83333" x2="56808" y2="65556"/>
                        <a14:foregroundMark x1="46706" y1="80278" x2="62372" y2="60556"/>
                        <a14:foregroundMark x1="45827" y1="69444" x2="53880" y2="64444"/>
                        <a14:foregroundMark x1="41874" y1="78056" x2="53001" y2="60556"/>
                        <a14:foregroundMark x1="38799" y1="73056" x2="51684" y2="62500"/>
                        <a14:foregroundMark x1="38799" y1="74444" x2="46772" y2="61793"/>
                        <a14:foregroundMark x1="47204" y1="61444" x2="48170" y2="60833"/>
                        <a14:foregroundMark x1="35725" y1="71944" x2="48463" y2="62778"/>
                        <a14:foregroundMark x1="38410" y1="68555" x2="44802" y2="64444"/>
                        <a14:foregroundMark x1="44802" y1="64444" x2="46322" y2="62158"/>
                        <a14:foregroundMark x1="36310" y1="75833" x2="36310" y2="75833"/>
                        <a14:foregroundMark x1="36310" y1="75833" x2="36310" y2="75833"/>
                        <a14:foregroundMark x1="55198" y1="5556" x2="55198" y2="5556"/>
                        <a14:foregroundMark x1="55198" y1="5556" x2="55198" y2="5556"/>
                        <a14:foregroundMark x1="65593" y1="17500" x2="65593" y2="17500"/>
                        <a14:foregroundMark x1="65593" y1="17500" x2="65593" y2="17500"/>
                        <a14:foregroundMark x1="37335" y1="70556" x2="38576" y2="68421"/>
                        <a14:foregroundMark x1="57721" y1="41111" x2="58126" y2="40556"/>
                        <a14:foregroundMark x1="57315" y1="41667" x2="57721" y2="41111"/>
                        <a14:foregroundMark x1="57113" y1="41944" x2="57315" y2="41667"/>
                        <a14:foregroundMark x1="56910" y1="42222" x2="57113" y2="41944"/>
                        <a14:foregroundMark x1="56595" y1="42653" x2="56910" y2="42222"/>
                        <a14:foregroundMark x1="56098" y1="43333" x2="56519" y2="42757"/>
                        <a14:foregroundMark x1="55519" y1="44126" x2="56098" y2="43333"/>
                        <a14:foregroundMark x1="55080" y1="40382" x2="55344" y2="40000"/>
                        <a14:foregroundMark x1="42313" y1="64167" x2="49780" y2="56667"/>
                        <a14:foregroundMark x1="49780" y1="56667" x2="50073" y2="55833"/>
                        <a14:foregroundMark x1="51684" y1="53333" x2="51684" y2="53333"/>
                        <a14:foregroundMark x1="35871" y1="69444" x2="35871" y2="69444"/>
                        <a14:foregroundMark x1="35871" y1="69444" x2="35871" y2="69444"/>
                        <a14:foregroundMark x1="34407" y1="70000" x2="34407" y2="70000"/>
                        <a14:foregroundMark x1="34407" y1="70000" x2="34407" y2="70000"/>
                        <a14:foregroundMark x1="33675" y1="70833" x2="33675" y2="70833"/>
                        <a14:foregroundMark x1="33675" y1="70833" x2="33675" y2="70833"/>
                        <a14:foregroundMark x1="32650" y1="73056" x2="32650" y2="73056"/>
                        <a14:foregroundMark x1="32650" y1="73056" x2="32650" y2="73056"/>
                        <a14:foregroundMark x1="33529" y1="70000" x2="33529" y2="70000"/>
                        <a14:foregroundMark x1="33529" y1="70000" x2="33529" y2="70000"/>
                        <a14:foregroundMark x1="43338" y1="63611" x2="43338" y2="63611"/>
                        <a14:foregroundMark x1="43338" y1="63611" x2="43338" y2="63611"/>
                        <a14:foregroundMark x1="32357" y1="75833" x2="36018" y2="67500"/>
                        <a14:foregroundMark x1="36018" y1="67500" x2="53734" y2="51944"/>
                        <a14:foregroundMark x1="66618" y1="66389" x2="66618" y2="66389"/>
                        <a14:foregroundMark x1="66618" y1="66389" x2="66618" y2="66389"/>
                        <a14:foregroundMark x1="66325" y1="66111" x2="66325" y2="66111"/>
                        <a14:foregroundMark x1="66325" y1="66111" x2="66325" y2="66111"/>
                        <a14:foregroundMark x1="67204" y1="67222" x2="67204" y2="67222"/>
                        <a14:foregroundMark x1="67204" y1="67222" x2="67204" y2="67222"/>
                        <a14:foregroundMark x1="67204" y1="66667" x2="67204" y2="66667"/>
                        <a14:foregroundMark x1="67204" y1="66667" x2="67204" y2="66667"/>
                        <a14:foregroundMark x1="62811" y1="59167" x2="62811" y2="59167"/>
                        <a14:foregroundMark x1="62811" y1="59167" x2="62811" y2="59167"/>
                        <a14:foregroundMark x1="60761" y1="57778" x2="60761" y2="57778"/>
                        <a14:foregroundMark x1="60761" y1="57778" x2="60761" y2="57778"/>
                        <a14:foregroundMark x1="56515" y1="53333" x2="56515" y2="53333"/>
                        <a14:foregroundMark x1="56515" y1="53333" x2="56515" y2="53333"/>
                        <a14:foregroundMark x1="53880" y1="51111" x2="53880" y2="51111"/>
                        <a14:foregroundMark x1="53880" y1="51111" x2="53880" y2="51111"/>
                        <a14:foregroundMark x1="53001" y1="51389" x2="53001" y2="51389"/>
                        <a14:foregroundMark x1="53001" y1="51389" x2="53001" y2="51389"/>
                        <a14:foregroundMark x1="51245" y1="52778" x2="51245" y2="52778"/>
                        <a14:foregroundMark x1="51245" y1="52778" x2="51245" y2="52778"/>
                        <a14:foregroundMark x1="52269" y1="51944" x2="52269" y2="51944"/>
                        <a14:foregroundMark x1="52269" y1="51944" x2="52269" y2="51944"/>
                        <a14:foregroundMark x1="53734" y1="51111" x2="32796" y2="69444"/>
                        <a14:foregroundMark x1="33236" y1="69722" x2="32357" y2="71111"/>
                        <a14:foregroundMark x1="32650" y1="78333" x2="32357" y2="70000"/>
                        <a14:foregroundMark x1="32211" y1="80278" x2="32504" y2="70278"/>
                        <a14:foregroundMark x1="32357" y1="71667" x2="32357" y2="71667"/>
                        <a14:foregroundMark x1="32357" y1="71667" x2="32357" y2="71667"/>
                        <a14:foregroundMark x1="32211" y1="70278" x2="32650" y2="81389"/>
                        <a14:foregroundMark x1="32943" y1="81667" x2="43631" y2="97222"/>
                        <a14:foregroundMark x1="43777" y1="97222" x2="45388" y2="97222"/>
                        <a14:foregroundMark x1="65739" y1="15278" x2="65739" y2="15278"/>
                        <a14:foregroundMark x1="65739" y1="15278" x2="65739" y2="15278"/>
                        <a14:foregroundMark x1="65447" y1="17222" x2="65447" y2="17222"/>
                        <a14:foregroundMark x1="65447" y1="17222" x2="65447" y2="17222"/>
                        <a14:backgroundMark x1="48554" y1="49410" x2="50659" y2="46111"/>
                        <a14:backgroundMark x1="52709" y1="47500" x2="52709" y2="47500"/>
                        <a14:backgroundMark x1="52709" y1="47500" x2="52709" y2="47500"/>
                        <a14:backgroundMark x1="31216" y1="70000" x2="31186" y2="69444"/>
                        <a14:backgroundMark x1="31238" y1="70416" x2="31216" y2="70000"/>
                        <a14:backgroundMark x1="31186" y1="69444" x2="31230" y2="69237"/>
                        <a14:backgroundMark x1="32069" y1="81471" x2="32022" y2="83269"/>
                        <a14:backgroundMark x1="57394" y1="45000" x2="57394" y2="45000"/>
                        <a14:backgroundMark x1="57394" y1="45000" x2="57394" y2="45000"/>
                        <a14:backgroundMark x1="57833" y1="48056" x2="57833" y2="48056"/>
                        <a14:backgroundMark x1="57833" y1="48056" x2="57833" y2="48056"/>
                        <a14:backgroundMark x1="58565" y1="53611" x2="58565" y2="53611"/>
                        <a14:backgroundMark x1="58565" y1="53611" x2="58565" y2="53611"/>
                        <a14:backgroundMark x1="56808" y1="41111" x2="56808" y2="41111"/>
                        <a14:backgroundMark x1="56808" y1="41111" x2="56808" y2="41111"/>
                        <a14:backgroundMark x1="57540" y1="41667" x2="57540" y2="41667"/>
                        <a14:backgroundMark x1="57540" y1="41667" x2="57540" y2="41667"/>
                        <a14:backgroundMark x1="57540" y1="41667" x2="57540" y2="41667"/>
                        <a14:backgroundMark x1="57980" y1="41111" x2="57980" y2="41111"/>
                        <a14:backgroundMark x1="57540" y1="46667" x2="57687" y2="35278"/>
                        <a14:backgroundMark x1="57687" y1="43889" x2="57980" y2="34722"/>
                        <a14:backgroundMark x1="58126" y1="43056" x2="58126" y2="37500"/>
                        <a14:backgroundMark x1="56662" y1="41667" x2="56662" y2="41667"/>
                        <a14:backgroundMark x1="56662" y1="41667" x2="56662" y2="41667"/>
                        <a14:backgroundMark x1="56662" y1="43611" x2="56662" y2="43056"/>
                        <a14:backgroundMark x1="56808" y1="46111" x2="56808" y2="38056"/>
                        <a14:backgroundMark x1="56955" y1="42222" x2="56955" y2="42222"/>
                        <a14:backgroundMark x1="56955" y1="42222" x2="56955" y2="42222"/>
                        <a14:backgroundMark x1="57101" y1="41944" x2="57101" y2="41944"/>
                        <a14:backgroundMark x1="57101" y1="41944" x2="57101" y2="41944"/>
                        <a14:backgroundMark x1="56515" y1="42778" x2="56515" y2="42778"/>
                        <a14:backgroundMark x1="56515" y1="42778" x2="56515" y2="42778"/>
                        <a14:backgroundMark x1="56223" y1="43333" x2="56223" y2="43333"/>
                        <a14:backgroundMark x1="56223" y1="43333" x2="56223" y2="43333"/>
                        <a14:backgroundMark x1="57247" y1="41667" x2="57540" y2="38056"/>
                        <a14:backgroundMark x1="57540" y1="43611" x2="57540" y2="38333"/>
                        <a14:backgroundMark x1="56515" y1="43056" x2="56515" y2="40556"/>
                        <a14:backgroundMark x1="52855" y1="42500" x2="52855" y2="42500"/>
                        <a14:backgroundMark x1="52855" y1="42500" x2="52855" y2="42500"/>
                        <a14:backgroundMark x1="52562" y1="47778" x2="52562" y2="47778"/>
                        <a14:backgroundMark x1="52562" y1="47778" x2="52562" y2="47778"/>
                        <a14:backgroundMark x1="52269" y1="47500" x2="52269" y2="47500"/>
                        <a14:backgroundMark x1="52123" y1="45278" x2="52123" y2="45278"/>
                        <a14:backgroundMark x1="52123" y1="45278" x2="52123" y2="45278"/>
                        <a14:backgroundMark x1="51977" y1="41944" x2="51977" y2="41944"/>
                        <a14:backgroundMark x1="51977" y1="41389" x2="51977" y2="41389"/>
                        <a14:backgroundMark x1="51684" y1="38611" x2="52859" y2="48648"/>
                        <a14:backgroundMark x1="63397" y1="58889" x2="63397" y2="58889"/>
                        <a14:backgroundMark x1="63397" y1="58889" x2="63397" y2="58889"/>
                        <a14:backgroundMark x1="63397" y1="59722" x2="63397" y2="59722"/>
                        <a14:backgroundMark x1="63397" y1="59722" x2="63397" y2="59722"/>
                        <a14:backgroundMark x1="62811" y1="58889" x2="62811" y2="58889"/>
                        <a14:backgroundMark x1="62811" y1="58889" x2="62811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76" r="30930"/>
          <a:stretch/>
        </p:blipFill>
        <p:spPr>
          <a:xfrm>
            <a:off x="3930730" y="3540762"/>
            <a:ext cx="1309545" cy="177011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08" y="2268661"/>
            <a:ext cx="863953" cy="86395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61" y="3351269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40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6" b="8690"/>
          <a:stretch/>
        </p:blipFill>
        <p:spPr>
          <a:xfrm>
            <a:off x="450811" y="284085"/>
            <a:ext cx="10229026" cy="6291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8" y="2266517"/>
            <a:ext cx="4816992" cy="23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70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617526" y="393854"/>
            <a:ext cx="7686272" cy="3136496"/>
            <a:chOff x="1617526" y="393854"/>
            <a:chExt cx="7686272" cy="3136496"/>
          </a:xfrm>
        </p:grpSpPr>
        <p:pic>
          <p:nvPicPr>
            <p:cNvPr id="2" name="그림 1" descr="캡처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532" y="393854"/>
              <a:ext cx="3523266" cy="3136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30"/>
            <a:stretch/>
          </p:blipFill>
          <p:spPr>
            <a:xfrm>
              <a:off x="1617526" y="393854"/>
              <a:ext cx="4163006" cy="3130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7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20426" y="431800"/>
            <a:ext cx="9241655" cy="5994400"/>
            <a:chOff x="1420426" y="431800"/>
            <a:chExt cx="9241655" cy="59944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0" r="12549"/>
            <a:stretch/>
          </p:blipFill>
          <p:spPr>
            <a:xfrm>
              <a:off x="1420426" y="431800"/>
              <a:ext cx="9241655" cy="5994400"/>
            </a:xfrm>
            <a:prstGeom prst="rect">
              <a:avLst/>
            </a:prstGeom>
          </p:spPr>
        </p:pic>
        <p:sp>
          <p:nvSpPr>
            <p:cNvPr id="4" name="사각형: 둥근 모서리 3"/>
            <p:cNvSpPr/>
            <p:nvPr/>
          </p:nvSpPr>
          <p:spPr>
            <a:xfrm>
              <a:off x="7952728" y="440678"/>
              <a:ext cx="571500" cy="381000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8558538" y="440678"/>
              <a:ext cx="717051" cy="3810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9311101" y="440678"/>
              <a:ext cx="571500" cy="3810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9916911" y="440678"/>
              <a:ext cx="745170" cy="3810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217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714500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19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37131" y="1383371"/>
            <a:ext cx="8275872" cy="3172248"/>
            <a:chOff x="2537131" y="1383371"/>
            <a:chExt cx="5103812" cy="1956357"/>
          </a:xfrm>
        </p:grpSpPr>
        <p:grpSp>
          <p:nvGrpSpPr>
            <p:cNvPr id="3" name="그룹 2"/>
            <p:cNvGrpSpPr/>
            <p:nvPr/>
          </p:nvGrpSpPr>
          <p:grpSpPr>
            <a:xfrm>
              <a:off x="6358012" y="1623807"/>
              <a:ext cx="1282931" cy="1715921"/>
              <a:chOff x="5440762" y="4346580"/>
              <a:chExt cx="1282931" cy="1715921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05" b="96028" l="6875" r="92188">
                            <a14:foregroundMark x1="8750" y1="30841" x2="8750" y2="30841"/>
                            <a14:foregroundMark x1="26875" y1="47430" x2="26875" y2="47430"/>
                            <a14:foregroundMark x1="11563" y1="42757" x2="15313" y2="45093"/>
                            <a14:foregroundMark x1="19063" y1="46262" x2="19063" y2="46262"/>
                            <a14:foregroundMark x1="22500" y1="47430" x2="22500" y2="47430"/>
                            <a14:foregroundMark x1="32813" y1="49299" x2="32813" y2="49299"/>
                            <a14:foregroundMark x1="40000" y1="50000" x2="40000" y2="50000"/>
                            <a14:foregroundMark x1="48750" y1="50000" x2="48750" y2="50000"/>
                            <a14:foregroundMark x1="52188" y1="50000" x2="52188" y2="50000"/>
                            <a14:foregroundMark x1="60000" y1="50000" x2="60625" y2="50000"/>
                            <a14:foregroundMark x1="71875" y1="48131" x2="71875" y2="48131"/>
                            <a14:foregroundMark x1="71250" y1="25935" x2="71250" y2="25935"/>
                            <a14:foregroundMark x1="7813" y1="19159" x2="7813" y2="19159"/>
                            <a14:foregroundMark x1="9375" y1="16589" x2="9375" y2="16589"/>
                            <a14:foregroundMark x1="10938" y1="11916" x2="10938" y2="11916"/>
                            <a14:foregroundMark x1="15937" y1="8411" x2="19688" y2="7477"/>
                            <a14:foregroundMark x1="9063" y1="29206" x2="9063" y2="29206"/>
                            <a14:foregroundMark x1="7500" y1="28271" x2="7500" y2="28271"/>
                            <a14:foregroundMark x1="7500" y1="28271" x2="7500" y2="28271"/>
                            <a14:foregroundMark x1="7500" y1="39019" x2="7500" y2="39019"/>
                            <a14:foregroundMark x1="7500" y1="39019" x2="7500" y2="39019"/>
                            <a14:foregroundMark x1="7187" y1="48364" x2="7187" y2="48364"/>
                            <a14:foregroundMark x1="7187" y1="48364" x2="7187" y2="48364"/>
                            <a14:foregroundMark x1="7813" y1="57009" x2="7813" y2="57009"/>
                            <a14:foregroundMark x1="7813" y1="57009" x2="7813" y2="57009"/>
                            <a14:foregroundMark x1="8438" y1="67523" x2="8438" y2="67523"/>
                            <a14:foregroundMark x1="14375" y1="67523" x2="14375" y2="67523"/>
                            <a14:foregroundMark x1="10000" y1="86449" x2="10000" y2="86449"/>
                            <a14:foregroundMark x1="8438" y1="51402" x2="8438" y2="51402"/>
                            <a14:foregroundMark x1="8750" y1="63084" x2="8750" y2="63084"/>
                            <a14:foregroundMark x1="12188" y1="65888" x2="12188" y2="65888"/>
                            <a14:foregroundMark x1="7813" y1="71963" x2="7813" y2="71963"/>
                            <a14:foregroundMark x1="21563" y1="6776" x2="21563" y2="6776"/>
                            <a14:foregroundMark x1="23750" y1="6542" x2="23750" y2="6542"/>
                            <a14:foregroundMark x1="28438" y1="5841" x2="28438" y2="5841"/>
                            <a14:foregroundMark x1="32813" y1="5140" x2="32813" y2="5140"/>
                            <a14:foregroundMark x1="36875" y1="4907" x2="36875" y2="4907"/>
                            <a14:foregroundMark x1="42813" y1="3972" x2="42813" y2="3972"/>
                            <a14:foregroundMark x1="48125" y1="3738" x2="48125" y2="3738"/>
                            <a14:foregroundMark x1="54375" y1="3738" x2="54375" y2="3738"/>
                            <a14:foregroundMark x1="63438" y1="3738" x2="63438" y2="3738"/>
                            <a14:foregroundMark x1="71563" y1="4907" x2="71563" y2="4907"/>
                            <a14:foregroundMark x1="77188" y1="5841" x2="77188" y2="5841"/>
                            <a14:foregroundMark x1="81875" y1="7009" x2="81875" y2="7009"/>
                            <a14:foregroundMark x1="85000" y1="8411" x2="85000" y2="8411"/>
                            <a14:foregroundMark x1="17813" y1="23832" x2="17813" y2="23832"/>
                            <a14:foregroundMark x1="27187" y1="25701" x2="27187" y2="25701"/>
                            <a14:foregroundMark x1="36875" y1="26402" x2="36875" y2="26402"/>
                            <a14:foregroundMark x1="46563" y1="27103" x2="46563" y2="27103"/>
                            <a14:foregroundMark x1="60625" y1="27336" x2="61250" y2="27103"/>
                            <a14:foregroundMark x1="71250" y1="26869" x2="71250" y2="26869"/>
                            <a14:foregroundMark x1="55313" y1="28037" x2="55313" y2="28037"/>
                            <a14:foregroundMark x1="48750" y1="28037" x2="48750" y2="28037"/>
                            <a14:foregroundMark x1="55937" y1="28037" x2="55937" y2="28037"/>
                            <a14:foregroundMark x1="53125" y1="28037" x2="53125" y2="28037"/>
                            <a14:foregroundMark x1="49375" y1="28271" x2="49375" y2="28271"/>
                            <a14:foregroundMark x1="18125" y1="68224" x2="18125" y2="68224"/>
                            <a14:foregroundMark x1="21875" y1="70327" x2="21875" y2="70327"/>
                            <a14:foregroundMark x1="26875" y1="70794" x2="27500" y2="71028"/>
                            <a14:foregroundMark x1="30000" y1="71963" x2="30000" y2="71963"/>
                            <a14:foregroundMark x1="35625" y1="72664" x2="35625" y2="72664"/>
                            <a14:foregroundMark x1="40000" y1="72897" x2="40000" y2="72897"/>
                            <a14:foregroundMark x1="44688" y1="72897" x2="44688" y2="72897"/>
                            <a14:foregroundMark x1="48750" y1="72897" x2="48750" y2="72897"/>
                            <a14:foregroundMark x1="53438" y1="72897" x2="53438" y2="72897"/>
                            <a14:foregroundMark x1="57500" y1="73131" x2="57500" y2="73131"/>
                            <a14:foregroundMark x1="63438" y1="72430" x2="63438" y2="72430"/>
                            <a14:foregroundMark x1="66875" y1="71495" x2="66875" y2="71495"/>
                            <a14:foregroundMark x1="70625" y1="71495" x2="70625" y2="71495"/>
                            <a14:foregroundMark x1="75000" y1="70794" x2="75000" y2="70794"/>
                            <a14:foregroundMark x1="92188" y1="85280" x2="92188" y2="85280"/>
                            <a14:foregroundMark x1="13438" y1="89486" x2="13438" y2="89486"/>
                            <a14:foregroundMark x1="18125" y1="90888" x2="18125" y2="90888"/>
                            <a14:foregroundMark x1="25313" y1="92991" x2="25313" y2="92991"/>
                            <a14:foregroundMark x1="33750" y1="94626" x2="33750" y2="94626"/>
                            <a14:foregroundMark x1="40625" y1="95794" x2="40625" y2="95794"/>
                            <a14:foregroundMark x1="47188" y1="96028" x2="47813" y2="96028"/>
                            <a14:foregroundMark x1="52812" y1="96028" x2="52812" y2="96028"/>
                            <a14:foregroundMark x1="59062" y1="95327" x2="59062" y2="95327"/>
                            <a14:foregroundMark x1="65313" y1="95093" x2="65313" y2="95093"/>
                            <a14:foregroundMark x1="72500" y1="93925" x2="72500" y2="93925"/>
                            <a14:foregroundMark x1="77188" y1="92991" x2="77188" y2="92991"/>
                            <a14:foregroundMark x1="92188" y1="81075" x2="92188" y2="81075"/>
                            <a14:foregroundMark x1="80625" y1="69159" x2="80625" y2="69159"/>
                            <a14:foregroundMark x1="92188" y1="75935" x2="92188" y2="75935"/>
                            <a14:foregroundMark x1="92188" y1="64720" x2="92188" y2="64720"/>
                            <a14:foregroundMark x1="91875" y1="56776" x2="91875" y2="56776"/>
                            <a14:foregroundMark x1="91563" y1="40888" x2="91563" y2="40888"/>
                            <a14:foregroundMark x1="92188" y1="18224" x2="92188" y2="18224"/>
                            <a14:foregroundMark x1="85625" y1="21963" x2="85625" y2="21963"/>
                            <a14:foregroundMark x1="92188" y1="28037" x2="92188" y2="28037"/>
                            <a14:backgroundMark x1="18750" y1="32009" x2="18750" y2="3200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0762" y="4346580"/>
                <a:ext cx="1282931" cy="1715921"/>
              </a:xfrm>
              <a:prstGeom prst="rect">
                <a:avLst/>
              </a:prstGeom>
            </p:spPr>
          </p:pic>
          <p:sp>
            <p:nvSpPr>
              <p:cNvPr id="11" name="사각형: 둥근 모서리 10"/>
              <p:cNvSpPr/>
              <p:nvPr/>
            </p:nvSpPr>
            <p:spPr>
              <a:xfrm>
                <a:off x="5670790" y="4919319"/>
                <a:ext cx="835200" cy="835200"/>
              </a:xfrm>
              <a:prstGeom prst="roundRect">
                <a:avLst/>
              </a:prstGeom>
              <a:solidFill>
                <a:srgbClr val="002060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</a:rPr>
                  <a:t>Vulnerable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</a:rPr>
                  <a:t>Binary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</a:rPr>
                  <a:t>Database</a:t>
                </a:r>
                <a:endParaRPr lang="ko-KR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사각형: 둥근 모서리 3"/>
            <p:cNvSpPr/>
            <p:nvPr/>
          </p:nvSpPr>
          <p:spPr>
            <a:xfrm>
              <a:off x="2537131" y="1635437"/>
              <a:ext cx="3393153" cy="1699722"/>
            </a:xfrm>
            <a:prstGeom prst="round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모서리 4"/>
            <p:cNvSpPr/>
            <p:nvPr/>
          </p:nvSpPr>
          <p:spPr>
            <a:xfrm>
              <a:off x="3168257" y="1383371"/>
              <a:ext cx="2146112" cy="569995"/>
            </a:xfrm>
            <a:prstGeom prst="roundRect">
              <a:avLst/>
            </a:prstGeom>
            <a:solidFill>
              <a:srgbClr val="002060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SOS Finder Module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사각형: 둥근 모서리 5"/>
            <p:cNvSpPr/>
            <p:nvPr/>
          </p:nvSpPr>
          <p:spPr>
            <a:xfrm>
              <a:off x="2651505" y="2311977"/>
              <a:ext cx="1569970" cy="671185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Tokenization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사각형: 둥근 모서리 6"/>
            <p:cNvSpPr/>
            <p:nvPr/>
          </p:nvSpPr>
          <p:spPr>
            <a:xfrm>
              <a:off x="4334341" y="2268234"/>
              <a:ext cx="1475164" cy="688299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Similarity</a:t>
              </a: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Comparison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직선 화살표 연결선 7"/>
            <p:cNvCxnSpPr>
              <a:cxnSpLocks/>
            </p:cNvCxnSpPr>
            <p:nvPr/>
          </p:nvCxnSpPr>
          <p:spPr>
            <a:xfrm flipV="1">
              <a:off x="5963874" y="2481768"/>
              <a:ext cx="437912" cy="353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>
              <a:cxnSpLocks/>
            </p:cNvCxnSpPr>
            <p:nvPr/>
          </p:nvCxnSpPr>
          <p:spPr>
            <a:xfrm flipH="1">
              <a:off x="5952457" y="2631098"/>
              <a:ext cx="413817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936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84598" y="937377"/>
            <a:ext cx="8581849" cy="2871551"/>
            <a:chOff x="384598" y="937377"/>
            <a:chExt cx="8581849" cy="287155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598" y="937377"/>
              <a:ext cx="4570124" cy="28711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" r="-769" b="14399"/>
            <a:stretch/>
          </p:blipFill>
          <p:spPr>
            <a:xfrm>
              <a:off x="4954722" y="937377"/>
              <a:ext cx="4011725" cy="287155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8064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0" y="272883"/>
            <a:ext cx="4319905" cy="19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35" y="272883"/>
            <a:ext cx="4319905" cy="19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0" y="2355332"/>
            <a:ext cx="4319905" cy="19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35" y="2355332"/>
            <a:ext cx="4319905" cy="19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9" y="4437781"/>
            <a:ext cx="4319905" cy="1979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75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62462" y="121751"/>
            <a:ext cx="11560542" cy="4732430"/>
            <a:chOff x="351239" y="370326"/>
            <a:chExt cx="11560542" cy="473243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9" y="370326"/>
              <a:ext cx="11560542" cy="473243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08373" y="896645"/>
              <a:ext cx="225492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/>
                <a:t>‘B’ </a:t>
              </a:r>
              <a:r>
                <a:rPr lang="ko-KR" altLang="en-US" dirty="0"/>
                <a:t>사 </a:t>
              </a:r>
              <a:r>
                <a:rPr lang="en-US" altLang="ko-KR" dirty="0"/>
                <a:t>‘P’ </a:t>
              </a:r>
              <a:r>
                <a:rPr lang="ko-KR" altLang="en-US" dirty="0"/>
                <a:t>제품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190102" y="2275765"/>
            <a:ext cx="10806096" cy="3993226"/>
            <a:chOff x="1190102" y="2275765"/>
            <a:chExt cx="10806096" cy="399322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02" y="2275765"/>
              <a:ext cx="10806096" cy="399322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78383" y="2308194"/>
              <a:ext cx="177553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/>
                <a:t>‘K’ </a:t>
              </a:r>
              <a:r>
                <a:rPr lang="ko-KR" altLang="en-US" dirty="0"/>
                <a:t>대 </a:t>
              </a:r>
              <a:r>
                <a:rPr lang="en-US" altLang="ko-KR" dirty="0"/>
                <a:t>‘I’ </a:t>
              </a:r>
              <a:r>
                <a:rPr lang="ko-KR" altLang="en-US" dirty="0"/>
                <a:t>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19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66024"/>
            <a:ext cx="20985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0000"/>
                </a:solidFill>
              </a:rPr>
              <a:t>S		</a:t>
            </a:r>
          </a:p>
          <a:p>
            <a:r>
              <a:rPr lang="en-US" altLang="ko-KR" sz="4400" b="1" dirty="0">
                <a:solidFill>
                  <a:srgbClr val="FF0000"/>
                </a:solidFill>
              </a:rPr>
              <a:t>O		</a:t>
            </a:r>
          </a:p>
          <a:p>
            <a:r>
              <a:rPr lang="en-US" altLang="ko-KR" sz="4400" b="1" dirty="0">
                <a:solidFill>
                  <a:srgbClr val="FF0000"/>
                </a:solidFill>
              </a:rPr>
              <a:t>S		</a:t>
            </a:r>
            <a:endParaRPr lang="en-US" altLang="ko-KR" sz="4400" dirty="0"/>
          </a:p>
          <a:p>
            <a:r>
              <a:rPr lang="en-US" altLang="ko-KR" sz="4400" b="1" dirty="0">
                <a:solidFill>
                  <a:srgbClr val="FF0000"/>
                </a:solidFill>
              </a:rPr>
              <a:t>Finder</a:t>
            </a:r>
            <a:endParaRPr lang="ko-KR" altLang="en-US" sz="4400" b="1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72" y="4287702"/>
            <a:ext cx="1521066" cy="1521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36" y="4287702"/>
            <a:ext cx="1564034" cy="15640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5776" y="1376503"/>
            <a:ext cx="46085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Sick</a:t>
            </a:r>
          </a:p>
          <a:p>
            <a:r>
              <a:rPr lang="en-US" altLang="ko-KR" sz="4400" dirty="0"/>
              <a:t>Open-source</a:t>
            </a:r>
          </a:p>
          <a:p>
            <a:r>
              <a:rPr lang="en-US" altLang="ko-KR" sz="4400" dirty="0"/>
              <a:t>Software</a:t>
            </a:r>
          </a:p>
          <a:p>
            <a:r>
              <a:rPr lang="en-US" altLang="ko-KR" sz="4400" dirty="0"/>
              <a:t>Finder</a:t>
            </a:r>
            <a:endParaRPr lang="ko-KR" altLang="en-US" sz="4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9" y="4177270"/>
            <a:ext cx="1922811" cy="184987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785394" y="1051435"/>
            <a:ext cx="1771639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44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S</a:t>
            </a:r>
          </a:p>
          <a:p>
            <a:r>
              <a:rPr lang="en-US" altLang="ko-KR" sz="4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O</a:t>
            </a:r>
          </a:p>
          <a:p>
            <a:r>
              <a:rPr lang="en-US" altLang="ko-KR" sz="440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S</a:t>
            </a:r>
          </a:p>
          <a:p>
            <a:r>
              <a:rPr lang="en-US" altLang="ko-KR" sz="4400" b="0" cap="none" spc="0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Finder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57033" y="1084881"/>
            <a:ext cx="2836873" cy="27546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spcBef>
                <a:spcPts val="1800"/>
              </a:spcBef>
            </a:pPr>
            <a:r>
              <a:rPr lang="en-US" altLang="ko-KR" sz="3200" b="1" dirty="0">
                <a:ln/>
                <a:solidFill>
                  <a:schemeClr val="accent3"/>
                </a:solidFill>
              </a:rPr>
              <a:t>Sick</a:t>
            </a:r>
          </a:p>
          <a:p>
            <a:pPr>
              <a:spcBef>
                <a:spcPts val="1800"/>
              </a:spcBef>
            </a:pPr>
            <a:r>
              <a:rPr lang="en-US" altLang="ko-KR" sz="3200" b="1" dirty="0">
                <a:ln/>
                <a:solidFill>
                  <a:schemeClr val="accent3"/>
                </a:solidFill>
              </a:rPr>
              <a:t>Open-source</a:t>
            </a:r>
          </a:p>
          <a:p>
            <a:pPr>
              <a:spcBef>
                <a:spcPts val="1800"/>
              </a:spcBef>
            </a:pPr>
            <a:r>
              <a:rPr lang="en-US" altLang="ko-KR" sz="3200" b="1" dirty="0">
                <a:ln/>
                <a:solidFill>
                  <a:schemeClr val="accent3"/>
                </a:solidFill>
              </a:rPr>
              <a:t>Software</a:t>
            </a:r>
          </a:p>
          <a:p>
            <a:pPr>
              <a:spcBef>
                <a:spcPts val="1800"/>
              </a:spcBef>
            </a:pPr>
            <a:r>
              <a:rPr lang="en-US" altLang="ko-KR" sz="3200" b="1" dirty="0">
                <a:ln/>
                <a:solidFill>
                  <a:schemeClr val="accent3"/>
                </a:solidFill>
              </a:rPr>
              <a:t>Finder</a:t>
            </a:r>
            <a:endParaRPr lang="ko-KR" altLang="en-US" sz="32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0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81818"/>
            <a:ext cx="3121152" cy="176784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16152" y="1916832"/>
            <a:ext cx="2160240" cy="2160240"/>
            <a:chOff x="2316152" y="1916832"/>
            <a:chExt cx="2160240" cy="216024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152" y="1916832"/>
              <a:ext cx="2160240" cy="216024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915816" y="2852936"/>
              <a:ext cx="96091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2308286"/>
              <a:ext cx="1408746" cy="1408746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4860032" y="2780928"/>
            <a:ext cx="2880320" cy="2880320"/>
            <a:chOff x="4860032" y="2780928"/>
            <a:chExt cx="2880320" cy="28803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2780928"/>
              <a:ext cx="2880320" cy="288032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121061" y="3645024"/>
              <a:ext cx="2403267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616" y="3717032"/>
              <a:ext cx="1392155" cy="1296143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178585" y="1311219"/>
            <a:ext cx="244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Target Binary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489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45157 -0.185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69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999202" y="1751930"/>
            <a:ext cx="1672707" cy="1672707"/>
            <a:chOff x="4860032" y="2780928"/>
            <a:chExt cx="2880320" cy="288032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2780928"/>
              <a:ext cx="2880320" cy="288032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21061" y="3645024"/>
              <a:ext cx="2403267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616" y="3717032"/>
              <a:ext cx="1392155" cy="1296143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2942450"/>
            <a:ext cx="2513378" cy="251337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2795011" y="1964104"/>
            <a:ext cx="2442814" cy="3238828"/>
            <a:chOff x="1561015" y="1796471"/>
            <a:chExt cx="2929170" cy="38836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015" y="3183262"/>
              <a:ext cx="1088747" cy="108874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015" y="1796471"/>
              <a:ext cx="1210961" cy="121096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629" y="4555975"/>
              <a:ext cx="1124164" cy="112416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895" y="2031181"/>
              <a:ext cx="741290" cy="74129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895" y="3356990"/>
              <a:ext cx="741290" cy="74129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895" y="4642529"/>
              <a:ext cx="741290" cy="741290"/>
            </a:xfrm>
            <a:prstGeom prst="rect">
              <a:avLst/>
            </a:prstGeom>
          </p:spPr>
        </p:pic>
        <p:pic>
          <p:nvPicPr>
            <p:cNvPr id="17" name="그래픽 16" descr="줄 화살표: 일자형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2817183" y="3371632"/>
              <a:ext cx="712005" cy="712005"/>
            </a:xfrm>
            <a:prstGeom prst="rect">
              <a:avLst/>
            </a:prstGeom>
          </p:spPr>
        </p:pic>
        <p:pic>
          <p:nvPicPr>
            <p:cNvPr id="19" name="그래픽 18" descr="줄 화살표: 일자형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2865494" y="2045823"/>
              <a:ext cx="712005" cy="712005"/>
            </a:xfrm>
            <a:prstGeom prst="rect">
              <a:avLst/>
            </a:prstGeom>
          </p:spPr>
        </p:pic>
        <p:pic>
          <p:nvPicPr>
            <p:cNvPr id="20" name="그래픽 19" descr="줄 화살표: 일자형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2809110" y="4657172"/>
              <a:ext cx="712005" cy="712005"/>
            </a:xfrm>
            <a:prstGeom prst="rect">
              <a:avLst/>
            </a:prstGeom>
          </p:spPr>
        </p:pic>
      </p:grpSp>
      <p:pic>
        <p:nvPicPr>
          <p:cNvPr id="28" name="그래픽 27" descr="화살표: 반시계 방향 곡선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903332">
            <a:off x="5397417" y="3162931"/>
            <a:ext cx="1607075" cy="16070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787150" y="1151779"/>
            <a:ext cx="506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Vulnerable Binary Database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6975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02484" y="695264"/>
            <a:ext cx="5328592" cy="5328592"/>
            <a:chOff x="1835696" y="764704"/>
            <a:chExt cx="5328592" cy="532859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764704"/>
              <a:ext cx="5328592" cy="532859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39752" y="3006391"/>
              <a:ext cx="14803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Target Binary</a:t>
              </a:r>
              <a:endParaRPr lang="ko-KR" altLang="en-US" sz="2800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32040" y="3006392"/>
              <a:ext cx="20882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Vulnerable Binary</a:t>
              </a:r>
              <a:endParaRPr lang="ko-KR" altLang="en-US" sz="28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663979" y="1100526"/>
            <a:ext cx="22056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유사도 계산</a:t>
            </a:r>
          </a:p>
        </p:txBody>
      </p:sp>
    </p:spTree>
    <p:extLst>
      <p:ext uri="{BB962C8B-B14F-4D97-AF65-F5344CB8AC3E}">
        <p14:creationId xmlns:p14="http://schemas.microsoft.com/office/powerpoint/2010/main" val="377498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0"/>
          <a:stretch/>
        </p:blipFill>
        <p:spPr bwMode="auto">
          <a:xfrm>
            <a:off x="614147" y="512651"/>
            <a:ext cx="4873625" cy="2334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29" y="512651"/>
            <a:ext cx="4128770" cy="4484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5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61</Words>
  <Application>Microsoft Office PowerPoint</Application>
  <PresentationFormat>와이드스크린</PresentationFormat>
  <Paragraphs>36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SAMSUNG</cp:lastModifiedBy>
  <cp:revision>43</cp:revision>
  <dcterms:created xsi:type="dcterms:W3CDTF">2017-03-25T12:44:12Z</dcterms:created>
  <dcterms:modified xsi:type="dcterms:W3CDTF">2017-04-11T15:54:30Z</dcterms:modified>
</cp:coreProperties>
</file>